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7" d="100"/>
          <a:sy n="67" d="100"/>
        </p:scale>
        <p:origin x="274"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0FEAA-79E3-5247-940D-4E7BCCA68557}" type="datetimeFigureOut">
              <a:rPr lang="en-US" smtClean="0"/>
              <a:t>9/1/2016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EFF34C-8C04-8F4E-B134-242ADC35C6BF}" type="slidenum">
              <a:rPr lang="en-US" smtClean="0"/>
              <a:t>‹#›</a:t>
            </a:fld>
            <a:endParaRPr lang="en-US"/>
          </a:p>
        </p:txBody>
      </p:sp>
    </p:spTree>
    <p:extLst>
      <p:ext uri="{BB962C8B-B14F-4D97-AF65-F5344CB8AC3E}">
        <p14:creationId xmlns:p14="http://schemas.microsoft.com/office/powerpoint/2010/main" val="6899914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hlinkClick r:id=""/>
            </a:endParaRPr>
          </a:p>
          <a:p>
            <a:r>
              <a:rPr lang="en-US" dirty="0" smtClean="0">
                <a:hlinkClick r:id=""/>
              </a:rPr>
              <a:t>The Influence of Uncertainty and Social Support on Information Seeking Concerning Illicit Stimulant Use Among Young Adults</a:t>
            </a:r>
            <a:r>
              <a:rPr lang="en-US" dirty="0" smtClean="0"/>
              <a:t/>
            </a:r>
            <a:br>
              <a:rPr lang="en-US" dirty="0" smtClean="0"/>
            </a:br>
            <a:r>
              <a:rPr lang="en-US" dirty="0" smtClean="0"/>
              <a:t>Chris R. Morse, Julie E. </a:t>
            </a:r>
            <a:r>
              <a:rPr lang="en-US" dirty="0" err="1" smtClean="0"/>
              <a:t>Volkman</a:t>
            </a:r>
            <a:r>
              <a:rPr lang="en-US" dirty="0" smtClean="0"/>
              <a:t>, Wendy </a:t>
            </a:r>
            <a:r>
              <a:rPr lang="en-US" dirty="0" err="1" smtClean="0"/>
              <a:t>Samter</a:t>
            </a:r>
            <a:r>
              <a:rPr lang="en-US" dirty="0" smtClean="0"/>
              <a:t>, Joseph </a:t>
            </a:r>
            <a:r>
              <a:rPr lang="en-US" dirty="0" err="1" smtClean="0"/>
              <a:t>Trunzo</a:t>
            </a:r>
            <a:r>
              <a:rPr lang="en-US" dirty="0" smtClean="0"/>
              <a:t>, Kelly McClure, Carolynn Kohn &amp; Joanna C. Logue</a:t>
            </a:r>
            <a:br>
              <a:rPr lang="en-US" dirty="0" smtClean="0"/>
            </a:br>
            <a:r>
              <a:rPr lang="en-US" dirty="0" smtClean="0"/>
              <a:t>Pages: 366-377</a:t>
            </a:r>
            <a:br>
              <a:rPr lang="en-US" dirty="0" smtClean="0"/>
            </a:br>
            <a:r>
              <a:rPr lang="en-US" dirty="0" smtClean="0"/>
              <a:t>DOI: 10.1080/10410236.2012.689095</a:t>
            </a:r>
          </a:p>
          <a:p>
            <a:r>
              <a:rPr lang="en-US" dirty="0" smtClean="0"/>
              <a:t>Using the Theory of Motivated Information Management (TMIM) and the concept of desired informational support as a framework, this project examined factors in the information management process young adults employ in potential information seeking about illicit stimulant drug use with members of their social networks. One hundred and seventy-three individuals participated in the study. Results indicated that (a) uncertainty discrepancy and the desire for informational support </a:t>
            </a:r>
            <a:r>
              <a:rPr lang="en-US" dirty="0" err="1" smtClean="0"/>
              <a:t>covaried</a:t>
            </a:r>
            <a:r>
              <a:rPr lang="en-US" dirty="0" smtClean="0"/>
              <a:t>, and (b) uncertainty discrepancy, anxiety, and outcome expectancy had significant impacts on the efficacy judgments made by individuals with regard to potential information seeking with their social networks about their stimulant drug use. The study thus provides further evidence for the utility of TMIM as a framework for understanding health communication in regard to drug use, and suggests that desired informational support may be a useful addition to the model for this health issue.</a:t>
            </a:r>
            <a:endParaRPr lang="en-US" dirty="0"/>
          </a:p>
        </p:txBody>
      </p:sp>
      <p:sp>
        <p:nvSpPr>
          <p:cNvPr id="4" name="Slide Number Placeholder 3"/>
          <p:cNvSpPr>
            <a:spLocks noGrp="1"/>
          </p:cNvSpPr>
          <p:nvPr>
            <p:ph type="sldNum" sz="quarter" idx="10"/>
          </p:nvPr>
        </p:nvSpPr>
        <p:spPr/>
        <p:txBody>
          <a:bodyPr/>
          <a:lstStyle/>
          <a:p>
            <a:fld id="{CBCD2517-A78D-7F4F-8454-7E42B3B82D4D}" type="slidenum">
              <a:rPr lang="en-US" smtClean="0"/>
              <a:t>2</a:t>
            </a:fld>
            <a:endParaRPr lang="en-US"/>
          </a:p>
        </p:txBody>
      </p:sp>
    </p:spTree>
    <p:extLst>
      <p:ext uri="{BB962C8B-B14F-4D97-AF65-F5344CB8AC3E}">
        <p14:creationId xmlns:p14="http://schemas.microsoft.com/office/powerpoint/2010/main" val="962744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EB5DDB-4A40-A24C-84BA-56C5F55EF6E4}" type="datetimeFigureOut">
              <a:rPr lang="en-US" smtClean="0"/>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3734143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EB5DDB-4A40-A24C-84BA-56C5F55EF6E4}" type="datetimeFigureOut">
              <a:rPr lang="en-US" smtClean="0"/>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175677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EB5DDB-4A40-A24C-84BA-56C5F55EF6E4}" type="datetimeFigureOut">
              <a:rPr lang="en-US" smtClean="0"/>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231172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EB5DDB-4A40-A24C-84BA-56C5F55EF6E4}" type="datetimeFigureOut">
              <a:rPr lang="en-US" smtClean="0"/>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185497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EB5DDB-4A40-A24C-84BA-56C5F55EF6E4}" type="datetimeFigureOut">
              <a:rPr lang="en-US" smtClean="0"/>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2396476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EB5DDB-4A40-A24C-84BA-56C5F55EF6E4}" type="datetimeFigureOut">
              <a:rPr lang="en-US" smtClean="0"/>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3816723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EB5DDB-4A40-A24C-84BA-56C5F55EF6E4}" type="datetimeFigureOut">
              <a:rPr lang="en-US" smtClean="0"/>
              <a:t>9/1/2016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165588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EB5DDB-4A40-A24C-84BA-56C5F55EF6E4}" type="datetimeFigureOut">
              <a:rPr lang="en-US" smtClean="0"/>
              <a:t>9/1/2016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3980399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EB5DDB-4A40-A24C-84BA-56C5F55EF6E4}" type="datetimeFigureOut">
              <a:rPr lang="en-US" smtClean="0"/>
              <a:t>9/1/2016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1346221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EB5DDB-4A40-A24C-84BA-56C5F55EF6E4}" type="datetimeFigureOut">
              <a:rPr lang="en-US" smtClean="0"/>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1428544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EB5DDB-4A40-A24C-84BA-56C5F55EF6E4}" type="datetimeFigureOut">
              <a:rPr lang="en-US" smtClean="0"/>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E1521-CD41-A846-8CDC-6EEEC5599263}" type="slidenum">
              <a:rPr lang="en-US" smtClean="0"/>
              <a:t>‹#›</a:t>
            </a:fld>
            <a:endParaRPr lang="en-US"/>
          </a:p>
        </p:txBody>
      </p:sp>
    </p:spTree>
    <p:extLst>
      <p:ext uri="{BB962C8B-B14F-4D97-AF65-F5344CB8AC3E}">
        <p14:creationId xmlns:p14="http://schemas.microsoft.com/office/powerpoint/2010/main" val="3408365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EB5DDB-4A40-A24C-84BA-56C5F55EF6E4}" type="datetimeFigureOut">
              <a:rPr lang="en-US" smtClean="0"/>
              <a:t>9/1/2016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FE1521-CD41-A846-8CDC-6EEEC5599263}" type="slidenum">
              <a:rPr lang="en-US" smtClean="0"/>
              <a:t>‹#›</a:t>
            </a:fld>
            <a:endParaRPr lang="en-US"/>
          </a:p>
        </p:txBody>
      </p:sp>
    </p:spTree>
    <p:extLst>
      <p:ext uri="{BB962C8B-B14F-4D97-AF65-F5344CB8AC3E}">
        <p14:creationId xmlns:p14="http://schemas.microsoft.com/office/powerpoint/2010/main" val="2508548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7446"/>
          </a:xfrm>
        </p:spPr>
        <p:txBody>
          <a:bodyPr>
            <a:normAutofit/>
          </a:bodyPr>
          <a:lstStyle/>
          <a:p>
            <a:r>
              <a:rPr lang="en-US" dirty="0" smtClean="0"/>
              <a:t>To Know from </a:t>
            </a:r>
            <a:r>
              <a:rPr lang="en-US" dirty="0" smtClean="0"/>
              <a:t>Gibbs et al. (2011)</a:t>
            </a:r>
            <a:endParaRPr lang="en-US" dirty="0"/>
          </a:p>
        </p:txBody>
      </p:sp>
      <p:sp>
        <p:nvSpPr>
          <p:cNvPr id="3" name="Content Placeholder 2"/>
          <p:cNvSpPr>
            <a:spLocks noGrp="1"/>
          </p:cNvSpPr>
          <p:nvPr>
            <p:ph idx="1"/>
          </p:nvPr>
        </p:nvSpPr>
        <p:spPr>
          <a:xfrm>
            <a:off x="457200" y="1215283"/>
            <a:ext cx="8229600" cy="5315135"/>
          </a:xfrm>
        </p:spPr>
        <p:txBody>
          <a:bodyPr>
            <a:normAutofit/>
          </a:bodyPr>
          <a:lstStyle/>
          <a:p>
            <a:endParaRPr lang="en-US" dirty="0" smtClean="0"/>
          </a:p>
        </p:txBody>
      </p:sp>
    </p:spTree>
    <p:extLst>
      <p:ext uri="{BB962C8B-B14F-4D97-AF65-F5344CB8AC3E}">
        <p14:creationId xmlns:p14="http://schemas.microsoft.com/office/powerpoint/2010/main" val="347279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 </a:t>
            </a:r>
            <a:r>
              <a:rPr lang="en-US" dirty="0" err="1" smtClean="0"/>
              <a:t>Mngmnt</a:t>
            </a:r>
            <a:endParaRPr lang="en-US" dirty="0"/>
          </a:p>
        </p:txBody>
      </p:sp>
      <p:sp>
        <p:nvSpPr>
          <p:cNvPr id="3" name="Content Placeholder 2"/>
          <p:cNvSpPr>
            <a:spLocks noGrp="1"/>
          </p:cNvSpPr>
          <p:nvPr>
            <p:ph idx="1"/>
          </p:nvPr>
        </p:nvSpPr>
        <p:spPr/>
        <p:txBody>
          <a:bodyPr/>
          <a:lstStyle/>
          <a:p>
            <a:r>
              <a:rPr lang="en-US" dirty="0" smtClean="0"/>
              <a:t>Times/circumstances when want to:</a:t>
            </a:r>
          </a:p>
          <a:p>
            <a:pPr lvl="1"/>
            <a:r>
              <a:rPr lang="en-US" dirty="0" smtClean="0"/>
              <a:t>Reduce</a:t>
            </a:r>
          </a:p>
          <a:p>
            <a:pPr lvl="1"/>
            <a:r>
              <a:rPr lang="en-US" dirty="0" smtClean="0"/>
              <a:t>Increase</a:t>
            </a:r>
          </a:p>
          <a:p>
            <a:pPr lvl="1"/>
            <a:r>
              <a:rPr lang="en-US" dirty="0" smtClean="0"/>
              <a:t>Manage/moderate</a:t>
            </a:r>
          </a:p>
          <a:p>
            <a:r>
              <a:rPr lang="en-US" dirty="0" smtClean="0"/>
              <a:t>&amp; WHY?</a:t>
            </a:r>
            <a:endParaRPr lang="en-US" dirty="0"/>
          </a:p>
        </p:txBody>
      </p:sp>
    </p:spTree>
    <p:extLst>
      <p:ext uri="{BB962C8B-B14F-4D97-AF65-F5344CB8AC3E}">
        <p14:creationId xmlns:p14="http://schemas.microsoft.com/office/powerpoint/2010/main" val="4015050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41</Words>
  <Application>Microsoft Office PowerPoint</Application>
  <PresentationFormat>On-screen Show (4:3)</PresentationFormat>
  <Paragraphs>11</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To Know from Gibbs et al. (2011)</vt:lpstr>
      <vt:lpstr>UC Mngmnt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Eckstein</dc:creator>
  <cp:lastModifiedBy>Jessica Eckstein</cp:lastModifiedBy>
  <cp:revision>5</cp:revision>
  <dcterms:created xsi:type="dcterms:W3CDTF">2014-09-02T22:05:19Z</dcterms:created>
  <dcterms:modified xsi:type="dcterms:W3CDTF">2016-09-02T00:57:29Z</dcterms:modified>
</cp:coreProperties>
</file>